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252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A69B1-532A-4F3F-9D66-021D80DB8975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A8857-21FD-4009-921D-AAFCA9EB68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414340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Ονοματεπώνυμα:</a:t>
            </a:r>
          </a:p>
          <a:p>
            <a:r>
              <a:rPr lang="el-GR" dirty="0" smtClean="0"/>
              <a:t>1. </a:t>
            </a:r>
          </a:p>
          <a:p>
            <a:r>
              <a:rPr lang="el-GR" dirty="0" smtClean="0"/>
              <a:t>2. </a:t>
            </a:r>
          </a:p>
          <a:p>
            <a:r>
              <a:rPr lang="el-GR" dirty="0" smtClean="0"/>
              <a:t>3.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5786" y="285728"/>
            <a:ext cx="4428392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1600" dirty="0" smtClean="0"/>
              <a:t>Γράψτε 3 απορίες που έχετε για τα προγράμματα, </a:t>
            </a:r>
          </a:p>
          <a:p>
            <a:r>
              <a:rPr lang="el-GR" sz="1600" dirty="0" smtClean="0"/>
              <a:t>τους υπολογιστές ή την τεχνολογία.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1285860"/>
            <a:ext cx="4500594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1400" dirty="0" smtClean="0"/>
              <a:t>1.</a:t>
            </a:r>
          </a:p>
          <a:p>
            <a:endParaRPr lang="el-GR" sz="1400" dirty="0"/>
          </a:p>
          <a:p>
            <a:r>
              <a:rPr lang="el-GR" sz="1400" dirty="0" smtClean="0"/>
              <a:t>2.</a:t>
            </a:r>
          </a:p>
          <a:p>
            <a:endParaRPr lang="el-GR" sz="1400" dirty="0"/>
          </a:p>
          <a:p>
            <a:r>
              <a:rPr lang="el-GR" sz="1400" dirty="0" smtClean="0"/>
              <a:t>3.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85728"/>
            <a:ext cx="529202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1600" dirty="0" smtClean="0"/>
              <a:t>Τι προβλήματα πιστεύετε ότι απασχολούν τους επιστήμονες </a:t>
            </a:r>
          </a:p>
          <a:p>
            <a:r>
              <a:rPr lang="el-GR" sz="1600" dirty="0"/>
              <a:t>τ</a:t>
            </a:r>
            <a:r>
              <a:rPr lang="el-GR" sz="1600" dirty="0" smtClean="0"/>
              <a:t>ης πληροφορικής;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285860"/>
            <a:ext cx="4500594" cy="13849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1400" dirty="0" smtClean="0"/>
              <a:t>1.</a:t>
            </a:r>
          </a:p>
          <a:p>
            <a:endParaRPr lang="el-GR" sz="1400" dirty="0"/>
          </a:p>
          <a:p>
            <a:r>
              <a:rPr lang="el-GR" sz="1400" dirty="0" smtClean="0"/>
              <a:t>2.</a:t>
            </a:r>
          </a:p>
          <a:p>
            <a:endParaRPr lang="el-GR" sz="1400" dirty="0"/>
          </a:p>
          <a:p>
            <a:r>
              <a:rPr lang="el-GR" sz="1400" dirty="0" smtClean="0"/>
              <a:t>3.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42862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786190"/>
            <a:ext cx="43910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Straight Connector 4"/>
          <p:cNvCxnSpPr/>
          <p:nvPr/>
        </p:nvCxnSpPr>
        <p:spPr>
          <a:xfrm rot="10800000">
            <a:off x="1214414" y="2357430"/>
            <a:ext cx="3214710" cy="2357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57818" y="214290"/>
            <a:ext cx="3429024" cy="2462213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sz="1400" dirty="0" smtClean="0"/>
              <a:t>Συνδέστε με γραμμούλες τις παρακάτω συσκευές με τα επαγγέλματα που τις χρησιμοποιούν.</a:t>
            </a:r>
          </a:p>
          <a:p>
            <a:pPr marL="342900" indent="-342900">
              <a:buAutoNum type="arabicPeriod"/>
            </a:pPr>
            <a:r>
              <a:rPr lang="el-GR" sz="1400" dirty="0" smtClean="0"/>
              <a:t>Στο τελευταίο κουτάκι γράψτε ένα δικό σας επάγγελμα και συνδέστε το με τις κατάλληλες συσκευές. </a:t>
            </a:r>
          </a:p>
          <a:p>
            <a:pPr marL="342900" indent="-342900"/>
            <a:endParaRPr lang="el-GR" sz="1400" dirty="0" smtClean="0"/>
          </a:p>
          <a:p>
            <a:pPr marL="342900" indent="-342900"/>
            <a:r>
              <a:rPr lang="el-GR" sz="1400" i="1" dirty="0" smtClean="0"/>
              <a:t>Κάθε υπολογιστής/συσκευή μπορεί να συνδεθεί με περισσότερα από ένα επαγγέλματα.</a:t>
            </a:r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571480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 smtClean="0"/>
              <a:t>γιατρός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1785918" y="571480"/>
            <a:ext cx="918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 smtClean="0"/>
              <a:t>αστυνομικός</a:t>
            </a:r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2928926" y="571480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100" dirty="0" smtClean="0"/>
              <a:t>πωλήτρια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88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ΕΘ</dc:creator>
  <cp:lastModifiedBy>ΕΘ</cp:lastModifiedBy>
  <cp:revision>2</cp:revision>
  <dcterms:created xsi:type="dcterms:W3CDTF">2019-09-12T21:10:06Z</dcterms:created>
  <dcterms:modified xsi:type="dcterms:W3CDTF">2019-09-12T21:32:33Z</dcterms:modified>
</cp:coreProperties>
</file>