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61BA-B137-4B4B-9F60-8BC7CE4728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4450-8325-4B3E-87F4-A8FC89811D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44100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57166"/>
            <a:ext cx="581025" cy="542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285728"/>
            <a:ext cx="495300" cy="561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1357298"/>
            <a:ext cx="714375" cy="53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2285992"/>
            <a:ext cx="571500" cy="523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1214422"/>
            <a:ext cx="638175" cy="542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44" y="2214554"/>
            <a:ext cx="666750" cy="504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72462" y="428604"/>
            <a:ext cx="647700" cy="638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43899" y="1500174"/>
            <a:ext cx="666755" cy="5000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857356" y="4071942"/>
            <a:ext cx="5500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μετακινήσετε τις εικόνες στα κατάλληλα κουτάκια του Λογισμικού (</a:t>
            </a:r>
            <a:r>
              <a:rPr lang="en-US" dirty="0" smtClean="0"/>
              <a:t>Software)</a:t>
            </a:r>
            <a:r>
              <a:rPr lang="el-GR" dirty="0" smtClean="0"/>
              <a:t> ή του Υλικού (</a:t>
            </a:r>
            <a:r>
              <a:rPr lang="en-US" dirty="0" smtClean="0"/>
              <a:t>Hardware)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29322" y="5572140"/>
            <a:ext cx="285752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Ονόματα:</a:t>
            </a:r>
          </a:p>
          <a:p>
            <a:r>
              <a:rPr lang="el-GR" dirty="0" smtClean="0"/>
              <a:t>1. </a:t>
            </a:r>
          </a:p>
          <a:p>
            <a:r>
              <a:rPr lang="el-GR" dirty="0" smtClean="0"/>
              <a:t>2.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ΕΘ</dc:creator>
  <cp:lastModifiedBy>ΕΘ</cp:lastModifiedBy>
  <cp:revision>1</cp:revision>
  <dcterms:created xsi:type="dcterms:W3CDTF">2019-09-12T21:34:38Z</dcterms:created>
  <dcterms:modified xsi:type="dcterms:W3CDTF">2019-09-12T21:48:54Z</dcterms:modified>
</cp:coreProperties>
</file>