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8" r:id="rId12"/>
    <p:sldId id="274" r:id="rId13"/>
    <p:sldId id="275" r:id="rId14"/>
    <p:sldId id="259" r:id="rId15"/>
    <p:sldId id="260" r:id="rId16"/>
    <p:sldId id="263" r:id="rId17"/>
    <p:sldId id="261" r:id="rId18"/>
    <p:sldId id="262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AB33BD-8B7F-4DE1-B140-3BBF16AB7C7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850213-CB5D-4C5D-A341-F101FE0B7EE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Πρόκληση: Θησαυρός</a:t>
            </a:r>
            <a:r>
              <a:rPr lang="el-GR" dirty="0" smtClean="0"/>
              <a:t>!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Μπορείς να προσθέσεις κάποιο θησαυρό για να βρει ο παίκτης;</a:t>
            </a:r>
          </a:p>
          <a:p>
            <a:r>
              <a:rPr lang="el-GR" dirty="0" smtClean="0"/>
              <a:t>Κάνε το σεντούκι του θησαυρού να εμφανίζεται μονάχα στην αίθουσα 3 και να εμφανίζεται το μήνυμα ‘Συγχαρητήρια!’ όταν ο παίκτης το αγγίξει.</a:t>
            </a:r>
            <a:endParaRPr lang="el-GR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85728"/>
            <a:ext cx="903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 descr="screensho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54"/>
            <a:ext cx="4319354" cy="1598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 </a:t>
            </a:r>
            <a:r>
              <a:rPr lang="en-US" dirty="0" smtClean="0"/>
              <a:t>Perso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Πρόσθεσε κώδικα στο αντικείμενο </a:t>
            </a:r>
            <a:r>
              <a:rPr lang="en-US" b="1" dirty="0" smtClean="0"/>
              <a:t>Person</a:t>
            </a:r>
            <a:r>
              <a:rPr lang="el-GR" dirty="0" smtClean="0"/>
              <a:t> προκειμένου αυτό να μιλά στο αντικείμενο </a:t>
            </a:r>
            <a:r>
              <a:rPr lang="en-US" b="1" dirty="0" smtClean="0"/>
              <a:t>Player</a:t>
            </a:r>
            <a:r>
              <a:rPr lang="el-GR" b="1" dirty="0" smtClean="0"/>
              <a:t> </a:t>
            </a:r>
            <a:r>
              <a:rPr lang="el-GR" b="1" i="1" dirty="0" smtClean="0"/>
              <a:t>«Γνωρίζεις πως μπορείς να περάσεις μέσα από τις πορτοκαλί ή τις κίτρινες πόρτες;». </a:t>
            </a:r>
            <a:r>
              <a:rPr lang="el-GR" dirty="0" smtClean="0"/>
              <a:t>Αυτός ο κώδικας είναι παρόμοιος με τον κώδικα που πρόσθεσες στο αντικείμενο </a:t>
            </a:r>
            <a:r>
              <a:rPr lang="el-GR" b="1" dirty="0" smtClean="0"/>
              <a:t>πινακίδα</a:t>
            </a:r>
            <a:r>
              <a:rPr lang="en-US" b="1" dirty="0" smtClean="0"/>
              <a:t>.</a:t>
            </a:r>
            <a:endParaRPr lang="en-US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5728"/>
            <a:ext cx="936625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357298"/>
            <a:ext cx="423709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Πρόκληση!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Πρόσθεσε κώδικα στο αντικείμενο Άτομο ώστε αυτό να εμφανίζεται μόνο στην αίθουσα </a:t>
            </a:r>
            <a:r>
              <a:rPr lang="el-GR" dirty="0" smtClean="0"/>
              <a:t>1</a:t>
            </a:r>
            <a:r>
              <a:rPr lang="en-US" dirty="0" smtClean="0"/>
              <a:t> (room1)</a:t>
            </a:r>
            <a:r>
              <a:rPr lang="el-GR" dirty="0" smtClean="0"/>
              <a:t>. </a:t>
            </a:r>
            <a:r>
              <a:rPr lang="el-GR" dirty="0" smtClean="0"/>
              <a:t>Ο κώδικας που χρειάζεσαι είναι ακριβώς ο ίδιος με αυτόν που έκανε το αντικείμενο σημάδι να είναι ορατό μονάχα στην αίθουσα 1.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4034" name="Picture 2" descr="screensho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14554"/>
            <a:ext cx="4286280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Εχθρός </a:t>
            </a:r>
            <a:endParaRPr 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4933970" cy="521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Μάζεψε </a:t>
            </a:r>
            <a:r>
              <a:rPr lang="el-GR" dirty="0" smtClean="0"/>
              <a:t>νομίσματα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 παίκτης σου θα πρέπει να μπορεί να μαζέψει νομίσματα καθώς θα κινείται μέσα στον κόσμο σου.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Πρόσθεσε μια νέα </a:t>
            </a:r>
            <a:r>
              <a:rPr lang="el-GR" u="sng" dirty="0" smtClean="0"/>
              <a:t>μεταβλητή </a:t>
            </a:r>
            <a:r>
              <a:rPr lang="el-GR" b="1" dirty="0" smtClean="0"/>
              <a:t>νομίσματα</a:t>
            </a:r>
            <a:r>
              <a:rPr lang="el-GR" b="1" dirty="0" smtClean="0"/>
              <a:t> </a:t>
            </a:r>
            <a:r>
              <a:rPr lang="el-GR" dirty="0" smtClean="0"/>
              <a:t>στο έργο σου</a:t>
            </a:r>
            <a:r>
              <a:rPr lang="el-GR" dirty="0" smtClean="0"/>
              <a:t>.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Πρόσθεσε κώδικα στο αντικείμενο </a:t>
            </a:r>
            <a:r>
              <a:rPr lang="en-US" dirty="0" smtClean="0"/>
              <a:t>coin-</a:t>
            </a:r>
            <a:r>
              <a:rPr lang="el-GR" dirty="0" smtClean="0"/>
              <a:t>νόμισμα</a:t>
            </a:r>
            <a:r>
              <a:rPr lang="el-GR" dirty="0" smtClean="0"/>
              <a:t> ώστε να εμφανίζεται μονάχα στην αίθουσα 1</a:t>
            </a:r>
            <a:r>
              <a:rPr lang="el-GR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Πρόσθεσε κώδικα στο αντικείμενο νόμισμα ώστε να εξαφανίζεται και η τιμή 1 να προστίθεται στη μεταβλητή </a:t>
            </a:r>
            <a:r>
              <a:rPr lang="el-GR" b="1" dirty="0" smtClean="0"/>
              <a:t>νομίσματα</a:t>
            </a:r>
            <a:r>
              <a:rPr lang="el-GR" dirty="0" smtClean="0"/>
              <a:t> μόλις ο παίκτης αγγίξει το </a:t>
            </a:r>
            <a:r>
              <a:rPr lang="el-GR" dirty="0" smtClean="0"/>
              <a:t>νόμισμα</a:t>
            </a:r>
            <a:r>
              <a:rPr lang="en-US" dirty="0" smtClean="0"/>
              <a:t> </a:t>
            </a:r>
            <a:r>
              <a:rPr lang="el-GR" dirty="0" smtClean="0"/>
              <a:t>για </a:t>
            </a:r>
            <a:r>
              <a:rPr lang="el-GR" dirty="0" smtClean="0"/>
              <a:t>να το μαζέψει.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3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5500726" cy="487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Πόρτες και κλειδιά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Μετακίνησε τον παίκτη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Ξεκίνα δημιουργώντας το αντικείμενο ενός παίκτη</a:t>
            </a:r>
            <a:r>
              <a:rPr lang="en-US" dirty="0" smtClean="0"/>
              <a:t> (</a:t>
            </a:r>
            <a:r>
              <a:rPr lang="en-US" dirty="0" smtClean="0"/>
              <a:t>player)</a:t>
            </a:r>
            <a:r>
              <a:rPr lang="el-GR" dirty="0" smtClean="0"/>
              <a:t> που μπορεί να κινείται τριγύρω στον κόσμο σου</a:t>
            </a:r>
            <a:r>
              <a:rPr lang="en-US" dirty="0" smtClean="0"/>
              <a:t>, </a:t>
            </a:r>
            <a:r>
              <a:rPr lang="el-GR" dirty="0" smtClean="0"/>
              <a:t>ανάλογα με το βελάκι που είναι πατημένο.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42918"/>
            <a:ext cx="4597053" cy="597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214818"/>
            <a:ext cx="1785950" cy="165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Συμπαγείς </a:t>
            </a:r>
            <a:r>
              <a:rPr lang="el-GR" dirty="0" smtClean="0"/>
              <a:t>τοίχοι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Κάνε </a:t>
            </a:r>
            <a:r>
              <a:rPr lang="el-GR" dirty="0" smtClean="0"/>
              <a:t>τον παίκτη να οπισθοχωρεί αν αγγίξει έναν τοίχο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496"/>
            <a:ext cx="565473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Δωμάτια-πίστες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Δημιούργησε μια νέα ‘Για όλα τα αντικείμενα’ </a:t>
            </a:r>
            <a:r>
              <a:rPr lang="el-GR" sz="2400" b="1" dirty="0" smtClean="0"/>
              <a:t>μεταβλητή</a:t>
            </a:r>
            <a:r>
              <a:rPr lang="el-GR" sz="2400" dirty="0" smtClean="0"/>
              <a:t> με το όνομα </a:t>
            </a:r>
            <a:r>
              <a:rPr lang="en-US" sz="2400" b="1" u="sng" dirty="0" smtClean="0"/>
              <a:t>room</a:t>
            </a:r>
            <a:r>
              <a:rPr lang="el-GR" sz="2400" dirty="0" smtClean="0"/>
              <a:t> για να καταγράφει τον αριθμό της αίθουσας στην οποία βρίσκεται ο παίκτης</a:t>
            </a:r>
            <a:r>
              <a:rPr lang="el-GR" sz="2400" dirty="0" smtClean="0"/>
              <a:t>.</a:t>
            </a:r>
          </a:p>
          <a:p>
            <a:endParaRPr lang="el-GR" sz="2400" dirty="0" smtClean="0"/>
          </a:p>
          <a:p>
            <a:r>
              <a:rPr lang="el-GR" sz="2400" dirty="0" smtClean="0"/>
              <a:t>Το έργο περιέχει υπόβαθρα σκηνής για επιπλέον αίθουσες:</a:t>
            </a:r>
            <a:endParaRPr lang="en-US" sz="2400" dirty="0" smtClean="0"/>
          </a:p>
          <a:p>
            <a:endParaRPr lang="el-GR" sz="2400" dirty="0" smtClean="0"/>
          </a:p>
          <a:p>
            <a:endParaRPr lang="en-US" sz="2400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2835872" cy="227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screensho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71876"/>
            <a:ext cx="1248467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Περιηγήσου στον κόσμο σου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το αντικείμενο </a:t>
            </a:r>
            <a:r>
              <a:rPr lang="en-US" b="1" dirty="0" smtClean="0"/>
              <a:t>player</a:t>
            </a:r>
            <a:r>
              <a:rPr lang="el-GR" dirty="0" smtClean="0"/>
              <a:t> αγγίξει την πορτοκαλί πόρτα στην πρώτη αίθουσα, θα πρέπει να εμφανιστεί το επόμενο υπόβαθρο σκηνής και ο παίκτης θα πρέπει να μετακινηθεί πίσω στην αριστερή πλευρά της σκηνής. Πρόσθεσε αυτόν τον βρόγχο επανάληψης μέσα στο αντικείμενο παίκτης για πάντα: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b="48224"/>
          <a:stretch>
            <a:fillRect/>
          </a:stretch>
        </p:blipFill>
        <p:spPr bwMode="auto">
          <a:xfrm>
            <a:off x="4572000" y="2357430"/>
            <a:ext cx="406501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Περιηγήσου στον κόσμο σου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Κάνε κλικ στη σημαία και κατόπιν μετακίνησε τον παίκτη μέχρι να αγγίξει την πορτοκαλί πόρτα. Μετακινήθηκε ο παίκτης στην επόμενη αίθουσα; Άλλαξε η τιμή </a:t>
            </a:r>
            <a:r>
              <a:rPr lang="el-GR" dirty="0" smtClean="0"/>
              <a:t>της</a:t>
            </a:r>
            <a:r>
              <a:rPr lang="en-US" dirty="0" smtClean="0"/>
              <a:t> </a:t>
            </a:r>
            <a:r>
              <a:rPr lang="el-GR" dirty="0" smtClean="0"/>
              <a:t>μεταβλητής</a:t>
            </a:r>
            <a:r>
              <a:rPr lang="el-GR" dirty="0" smtClean="0"/>
              <a:t> </a:t>
            </a:r>
            <a:r>
              <a:rPr lang="en-US" b="1" dirty="0" smtClean="0"/>
              <a:t>room</a:t>
            </a:r>
            <a:r>
              <a:rPr lang="el-GR" dirty="0" smtClean="0"/>
              <a:t> σε 2;</a:t>
            </a:r>
            <a:endParaRPr 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85926"/>
            <a:ext cx="34956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Πρόκληση: </a:t>
            </a:r>
            <a:r>
              <a:rPr lang="el-GR" dirty="0" smtClean="0"/>
              <a:t>Επίστρεψε στην προηγούμενη αίθουσα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901014" cy="49377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l-GR" dirty="0" smtClean="0"/>
              <a:t>Μπορείς </a:t>
            </a:r>
            <a:r>
              <a:rPr lang="el-GR" dirty="0" smtClean="0"/>
              <a:t>να κάνεις το αντικείμενο παίκτης να επιστρέψει στην προηγούμενη αίθουσα μόλις αγγίξει μια κίτρινη πόρτα; Ο κώδικας που θα χρειαστείς για να το επιτύχεις αυτό είναι παρόμοιος με αυτόν που έχεις ήδη προσθέσει για να κάνεις το αντικείμενο να κινηθεί στο επόμενο δωμάτιο.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Μηνύματα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 σημάδι καλωσορίσματος θα πρέπει να είναι ορατό μονάχα στην αίθουσα 1, έτσι θα πρέπει να προσθέσεις κώδικα στο αντικείμενο αυτό, προκειμένου να βεβαιωθείς πως αυτό επιτυγχάνεται:</a:t>
            </a:r>
            <a:endParaRPr lang="en-US" dirty="0"/>
          </a:p>
        </p:txBody>
      </p:sp>
      <p:pic>
        <p:nvPicPr>
          <p:cNvPr id="39938" name="Picture 2" descr="screensho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2285809" cy="4300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Πινακίδα καλωσορίσματος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 θα πρέπει να είναι </a:t>
            </a:r>
            <a:r>
              <a:rPr lang="el-GR" dirty="0" smtClean="0"/>
              <a:t>ορατή </a:t>
            </a:r>
            <a:r>
              <a:rPr lang="el-GR" dirty="0" smtClean="0"/>
              <a:t>μονάχα </a:t>
            </a:r>
            <a:r>
              <a:rPr lang="el-GR" dirty="0" smtClean="0"/>
              <a:t>στο </a:t>
            </a:r>
            <a:r>
              <a:rPr lang="en-US" dirty="0" smtClean="0"/>
              <a:t>room</a:t>
            </a:r>
            <a:r>
              <a:rPr lang="el-GR" dirty="0" smtClean="0"/>
              <a:t>1</a:t>
            </a:r>
            <a:r>
              <a:rPr lang="el-GR" dirty="0" smtClean="0"/>
              <a:t>, έτσι θα πρέπει να προσθέσεις κώδικα στο αντικείμενο αυτό, προκειμένου να βεβαιωθείς πως αυτό </a:t>
            </a:r>
            <a:r>
              <a:rPr lang="el-GR" dirty="0" smtClean="0"/>
              <a:t>επιτυγχάνεται</a:t>
            </a:r>
            <a:r>
              <a:rPr lang="en-US" dirty="0" smtClean="0"/>
              <a:t>,</a:t>
            </a:r>
            <a:endParaRPr lang="el-GR" dirty="0" smtClean="0"/>
          </a:p>
          <a:p>
            <a:r>
              <a:rPr lang="el-GR" dirty="0" smtClean="0"/>
              <a:t>Κάθε φορά την πλησιάζει ο </a:t>
            </a:r>
            <a:r>
              <a:rPr lang="en-US" dirty="0" smtClean="0"/>
              <a:t>player </a:t>
            </a:r>
            <a:r>
              <a:rPr lang="el-GR" dirty="0" smtClean="0"/>
              <a:t>θα εμφανίζει </a:t>
            </a:r>
            <a:r>
              <a:rPr lang="el-GR" dirty="0" smtClean="0"/>
              <a:t>το μήνυμα </a:t>
            </a:r>
            <a:r>
              <a:rPr lang="el-GR" b="1" i="1" dirty="0" smtClean="0"/>
              <a:t>«Γεια σου! Μπορείς να φτάσεις στον θησαυρό;»</a:t>
            </a:r>
            <a:endParaRPr lang="en-US" b="1" i="1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79546" y="1214422"/>
            <a:ext cx="466445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85728"/>
            <a:ext cx="892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96</Words>
  <Application>Microsoft Office PowerPoint</Application>
  <PresentationFormat>On-screen Show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Slide 1</vt:lpstr>
      <vt:lpstr>Μετακίνησε τον παίκτη </vt:lpstr>
      <vt:lpstr>Συμπαγείς τοίχοι</vt:lpstr>
      <vt:lpstr>Δωμάτια-πίστες</vt:lpstr>
      <vt:lpstr>Περιηγήσου στον κόσμο σου</vt:lpstr>
      <vt:lpstr>Περιηγήσου στον κόσμο σου</vt:lpstr>
      <vt:lpstr>Πρόκληση: Επίστρεψε στην προηγούμενη αίθουσα</vt:lpstr>
      <vt:lpstr>Μηνύματα</vt:lpstr>
      <vt:lpstr>Πινακίδα καλωσορίσματος</vt:lpstr>
      <vt:lpstr>Πρόκληση: Θησαυρός! </vt:lpstr>
      <vt:lpstr>Αντικείμενο Person</vt:lpstr>
      <vt:lpstr>Πρόκληση!</vt:lpstr>
      <vt:lpstr>Εχθρός </vt:lpstr>
      <vt:lpstr>Μάζεψε νομίσματα</vt:lpstr>
      <vt:lpstr>Slide 15</vt:lpstr>
      <vt:lpstr>Πόρτες και κλειδιά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ΕΘ</dc:creator>
  <cp:lastModifiedBy>ΕΘ</cp:lastModifiedBy>
  <cp:revision>5</cp:revision>
  <dcterms:created xsi:type="dcterms:W3CDTF">2019-12-01T19:43:28Z</dcterms:created>
  <dcterms:modified xsi:type="dcterms:W3CDTF">2019-12-01T21:33:49Z</dcterms:modified>
</cp:coreProperties>
</file>